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13208000" cy="9906000"/>
  <p:notesSz cx="7010400" cy="9236075"/>
  <p:defaultTextStyle>
    <a:defPPr>
      <a:defRPr lang="en-US"/>
    </a:defPPr>
    <a:lvl1pPr marL="0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sz="10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8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68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4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6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4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0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6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8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2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5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7DC5D-C75F-4E78-B619-D55B35051BF0}" type="datetimeFigureOut">
              <a:rPr lang="en-US" smtClean="0"/>
              <a:t>30/8/2019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AF152-A308-435B-8803-C4F93E9E6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6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72013" y="0"/>
            <a:ext cx="13322355" cy="10108523"/>
            <a:chOff x="72013" y="0"/>
            <a:chExt cx="13322355" cy="10108523"/>
          </a:xfrm>
        </p:grpSpPr>
        <p:grpSp>
          <p:nvGrpSpPr>
            <p:cNvPr id="31" name="Group 30"/>
            <p:cNvGrpSpPr/>
            <p:nvPr/>
          </p:nvGrpSpPr>
          <p:grpSpPr>
            <a:xfrm>
              <a:off x="72013" y="0"/>
              <a:ext cx="13322355" cy="10108523"/>
              <a:chOff x="72013" y="0"/>
              <a:chExt cx="13322355" cy="10108523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 flipV="1">
                <a:off x="192505" y="707393"/>
                <a:ext cx="12974489" cy="12737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flipV="1">
                <a:off x="192505" y="165693"/>
                <a:ext cx="12974489" cy="43477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ounded Rectangle 41"/>
              <p:cNvSpPr/>
              <p:nvPr/>
            </p:nvSpPr>
            <p:spPr>
              <a:xfrm>
                <a:off x="740948" y="1056091"/>
                <a:ext cx="4850758" cy="2024027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rgbClr val="C00000"/>
                    </a:solidFill>
                  </a:rPr>
                  <a:t>Material 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Processing </a:t>
                </a:r>
                <a:r>
                  <a:rPr lang="en-US" sz="3200" b="1" dirty="0" smtClean="0">
                    <a:solidFill>
                      <a:srgbClr val="C00000"/>
                    </a:solidFill>
                  </a:rPr>
                  <a:t>&amp; 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Alloy Development</a:t>
                </a:r>
                <a:endParaRPr lang="en-US" sz="3200" b="1" dirty="0" smtClean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altLang="en-US" sz="3200" b="1" u="sng" dirty="0" smtClean="0">
                    <a:solidFill>
                      <a:schemeClr val="tx1"/>
                    </a:solidFill>
                  </a:rPr>
                  <a:t>Session-I A / </a:t>
                </a:r>
                <a:r>
                  <a:rPr lang="en-US" sz="3200" b="1" u="sng" dirty="0" smtClean="0">
                    <a:solidFill>
                      <a:schemeClr val="tx1"/>
                    </a:solidFill>
                  </a:rPr>
                  <a:t>TP-1 to TP-11</a:t>
                </a:r>
              </a:p>
              <a:p>
                <a:pPr algn="ctr"/>
                <a:r>
                  <a:rPr lang="en-US" sz="3200" b="1" dirty="0" smtClean="0">
                    <a:solidFill>
                      <a:srgbClr val="C00000"/>
                    </a:solidFill>
                  </a:rPr>
                  <a:t>Day 1, 11:15 –13:45 </a:t>
                </a:r>
                <a:r>
                  <a:rPr lang="en-US" sz="3200" b="1" dirty="0" err="1">
                    <a:solidFill>
                      <a:srgbClr val="C00000"/>
                    </a:solidFill>
                  </a:rPr>
                  <a:t>Hrs</a:t>
                </a:r>
                <a:endParaRPr lang="en-US" sz="8000" b="1" dirty="0" smtClean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7465560" y="1015344"/>
                <a:ext cx="4942970" cy="2072253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ct val="0"/>
                  </a:spcBef>
                  <a:buClrTx/>
                </a:pPr>
                <a:r>
                  <a:rPr lang="en-US" sz="3200" b="1" dirty="0" smtClean="0">
                    <a:solidFill>
                      <a:srgbClr val="C00000"/>
                    </a:solidFill>
                  </a:rPr>
                  <a:t>Mechanical </a:t>
                </a:r>
                <a:r>
                  <a:rPr lang="en-US" sz="3200" b="1" dirty="0" err="1" smtClean="0">
                    <a:solidFill>
                      <a:srgbClr val="C00000"/>
                    </a:solidFill>
                  </a:rPr>
                  <a:t>Behaviour</a:t>
                </a:r>
                <a:r>
                  <a:rPr lang="en-US" sz="3200" b="1" dirty="0" smtClean="0">
                    <a:solidFill>
                      <a:srgbClr val="C00000"/>
                    </a:solidFill>
                  </a:rPr>
                  <a:t>, Welding &amp; Failure Analysis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en-US" sz="3200" b="1" u="sng" dirty="0" smtClean="0">
                    <a:solidFill>
                      <a:schemeClr val="tx1"/>
                    </a:solidFill>
                  </a:rPr>
                  <a:t>Session-I B / </a:t>
                </a:r>
                <a:r>
                  <a:rPr lang="en-US" sz="3200" b="1" u="sng" dirty="0" smtClean="0">
                    <a:solidFill>
                      <a:schemeClr val="tx1"/>
                    </a:solidFill>
                  </a:rPr>
                  <a:t>TP-12 to TP-22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sz="3200" b="1" dirty="0" smtClean="0">
                    <a:solidFill>
                      <a:srgbClr val="C00000"/>
                    </a:solidFill>
                  </a:rPr>
                  <a:t>Day 1, 11:15 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– </a:t>
                </a:r>
                <a:r>
                  <a:rPr lang="en-US" sz="3200" b="1" dirty="0" smtClean="0">
                    <a:solidFill>
                      <a:srgbClr val="C00000"/>
                    </a:solidFill>
                  </a:rPr>
                  <a:t>13:45 </a:t>
                </a:r>
                <a:r>
                  <a:rPr lang="en-US" sz="3200" b="1" dirty="0" err="1">
                    <a:solidFill>
                      <a:srgbClr val="C00000"/>
                    </a:solidFill>
                  </a:rPr>
                  <a:t>Hrs</a:t>
                </a:r>
                <a:endParaRPr lang="en-US" sz="8000" b="1" dirty="0" smtClean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730377" y="5380855"/>
                <a:ext cx="5153066" cy="20846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en-US" sz="3200" b="1" dirty="0">
                    <a:solidFill>
                      <a:srgbClr val="C00000"/>
                    </a:solidFill>
                  </a:rPr>
                  <a:t>Advanced Materials </a:t>
                </a:r>
                <a:r>
                  <a:rPr lang="en-US" altLang="en-US" sz="3200" b="1" dirty="0" smtClean="0">
                    <a:solidFill>
                      <a:srgbClr val="C00000"/>
                    </a:solidFill>
                  </a:rPr>
                  <a:t>&amp; Techniques</a:t>
                </a:r>
              </a:p>
              <a:p>
                <a:pPr algn="ctr"/>
                <a:r>
                  <a:rPr lang="en-US" altLang="en-US" sz="3200" b="1" u="sng" dirty="0" smtClean="0">
                    <a:solidFill>
                      <a:schemeClr val="tx1"/>
                    </a:solidFill>
                  </a:rPr>
                  <a:t>Session-III A / </a:t>
                </a:r>
                <a:r>
                  <a:rPr lang="en-US" sz="3200" b="1" u="sng" dirty="0" smtClean="0">
                    <a:solidFill>
                      <a:schemeClr val="tx1"/>
                    </a:solidFill>
                  </a:rPr>
                  <a:t>TP-33 to TP-42</a:t>
                </a:r>
              </a:p>
              <a:p>
                <a:pPr algn="ctr"/>
                <a:r>
                  <a:rPr lang="en-US" sz="3200" b="1" dirty="0" smtClean="0">
                    <a:solidFill>
                      <a:srgbClr val="C00000"/>
                    </a:solidFill>
                  </a:rPr>
                  <a:t>Day 1, 16:00 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– </a:t>
                </a:r>
                <a:r>
                  <a:rPr lang="en-US" sz="3200" b="1" dirty="0" smtClean="0">
                    <a:solidFill>
                      <a:srgbClr val="C00000"/>
                    </a:solidFill>
                  </a:rPr>
                  <a:t>18:00 </a:t>
                </a:r>
                <a:r>
                  <a:rPr lang="en-US" sz="3200" b="1" dirty="0" err="1">
                    <a:solidFill>
                      <a:srgbClr val="C00000"/>
                    </a:solidFill>
                  </a:rPr>
                  <a:t>Hrs</a:t>
                </a:r>
                <a:endParaRPr lang="en-US" sz="8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7325104" y="5399954"/>
                <a:ext cx="5169176" cy="2041444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Extraction and Secondary Resource </a:t>
                </a:r>
                <a:r>
                  <a:rPr lang="en-US" sz="3200" b="1" dirty="0" smtClean="0">
                    <a:solidFill>
                      <a:srgbClr val="C00000"/>
                    </a:solidFill>
                  </a:rPr>
                  <a:t>Utilization</a:t>
                </a:r>
              </a:p>
              <a:p>
                <a:pPr algn="ctr"/>
                <a:r>
                  <a:rPr lang="en-US" altLang="en-US" sz="3200" b="1" u="sng" dirty="0" smtClean="0">
                    <a:solidFill>
                      <a:schemeClr val="tx1"/>
                    </a:solidFill>
                  </a:rPr>
                  <a:t>Session-III B / </a:t>
                </a:r>
                <a:r>
                  <a:rPr lang="en-US" sz="3200" b="1" u="sng" dirty="0" smtClean="0">
                    <a:solidFill>
                      <a:schemeClr val="tx1"/>
                    </a:solidFill>
                  </a:rPr>
                  <a:t>TP-43 to TP-49</a:t>
                </a:r>
              </a:p>
              <a:p>
                <a:pPr algn="ctr"/>
                <a:r>
                  <a:rPr lang="en-US" sz="3200" b="1" dirty="0" smtClean="0">
                    <a:solidFill>
                      <a:srgbClr val="C00000"/>
                    </a:solidFill>
                  </a:rPr>
                  <a:t>Day 1, 16:00 – 17:30 </a:t>
                </a:r>
                <a:r>
                  <a:rPr lang="en-US" sz="3200" b="1" dirty="0" err="1" smtClean="0">
                    <a:solidFill>
                      <a:srgbClr val="C00000"/>
                    </a:solidFill>
                  </a:rPr>
                  <a:t>Hrs</a:t>
                </a:r>
                <a:endParaRPr lang="en-US" sz="8000" b="1" dirty="0" smtClean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 rot="16200000">
                <a:off x="-3034204" y="4085168"/>
                <a:ext cx="6858766" cy="6463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tx1"/>
                    </a:solidFill>
                  </a:rPr>
                  <a:t>NML Lecture Hall</a:t>
                </a:r>
                <a:endParaRPr 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rot="16200000">
                <a:off x="9486315" y="3943241"/>
                <a:ext cx="6715025" cy="6463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tx1"/>
                    </a:solidFill>
                  </a:rPr>
                  <a:t> CSIR NML D J  Hall-1</a:t>
                </a:r>
                <a:endParaRPr 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356810" y="9284031"/>
                <a:ext cx="6673313" cy="58477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/>
                    </a:solidFill>
                  </a:rPr>
                  <a:t>@ CSIR NML Auditorium Hall</a:t>
                </a:r>
                <a:endParaRPr 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AutoShape 38"/>
              <p:cNvSpPr>
                <a:spLocks noChangeArrowheads="1"/>
              </p:cNvSpPr>
              <p:nvPr/>
            </p:nvSpPr>
            <p:spPr bwMode="auto">
              <a:xfrm>
                <a:off x="3345931" y="0"/>
                <a:ext cx="6201552" cy="908894"/>
              </a:xfrm>
              <a:prstGeom prst="roundRect">
                <a:avLst>
                  <a:gd name="adj" fmla="val 16667"/>
                </a:avLst>
              </a:prstGeom>
              <a:solidFill>
                <a:srgbClr val="0000FF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3600" b="1">
                    <a:solidFill>
                      <a:srgbClr val="FFFFFF"/>
                    </a:solidFill>
                  </a:rPr>
                  <a:t>TECHNICAL PROGRAMME</a:t>
                </a:r>
              </a:p>
            </p:txBody>
          </p:sp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422693" y="7488506"/>
                <a:ext cx="1971675" cy="2495550"/>
              </a:xfrm>
              <a:prstGeom prst="rect">
                <a:avLst/>
              </a:prstGeom>
              <a:effectLst>
                <a:softEdge rad="406400"/>
              </a:effectLst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1445559">
                <a:off x="174580" y="7701260"/>
                <a:ext cx="1777799" cy="1937258"/>
              </a:xfrm>
              <a:prstGeom prst="rect">
                <a:avLst/>
              </a:prstGeom>
              <a:effectLst>
                <a:softEdge rad="342900"/>
              </a:effectLst>
            </p:spPr>
          </p:pic>
          <p:pic>
            <p:nvPicPr>
              <p:cNvPr id="61" name="Picture 20" descr="Image result for material scienc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93083" y="8995616"/>
                <a:ext cx="1832333" cy="946705"/>
              </a:xfrm>
              <a:prstGeom prst="rect">
                <a:avLst/>
              </a:prstGeom>
              <a:noFill/>
              <a:effectLst>
                <a:softEdge rad="1270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22" descr="Image result for gears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2311" y="9009678"/>
                <a:ext cx="2305270" cy="1098845"/>
              </a:xfrm>
              <a:prstGeom prst="rect">
                <a:avLst/>
              </a:prstGeom>
              <a:noFill/>
              <a:effectLst>
                <a:softEdge rad="317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Rounded Rectangle 32"/>
            <p:cNvSpPr/>
            <p:nvPr/>
          </p:nvSpPr>
          <p:spPr>
            <a:xfrm>
              <a:off x="769377" y="3223521"/>
              <a:ext cx="5007309" cy="1954295"/>
            </a:xfrm>
            <a:prstGeom prst="round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Corrosion and Surface 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Engineering</a:t>
              </a:r>
            </a:p>
            <a:p>
              <a:pPr algn="ctr"/>
              <a:r>
                <a:rPr lang="en-US" altLang="en-US" sz="3200" b="1" dirty="0" smtClean="0">
                  <a:solidFill>
                    <a:schemeClr val="tx1"/>
                  </a:solidFill>
                </a:rPr>
                <a:t>Session-II </a:t>
              </a:r>
              <a:r>
                <a:rPr lang="en-US" altLang="en-US" sz="3200" b="1" dirty="0">
                  <a:solidFill>
                    <a:schemeClr val="tx1"/>
                  </a:solidFill>
                </a:rPr>
                <a:t>A</a:t>
              </a:r>
              <a:r>
                <a:rPr lang="en-US" altLang="en-US" sz="3200" b="1" dirty="0" smtClean="0">
                  <a:solidFill>
                    <a:schemeClr val="tx1"/>
                  </a:solidFill>
                </a:rPr>
                <a:t> / </a:t>
              </a:r>
              <a:r>
                <a:rPr lang="en-US" sz="3200" b="1" dirty="0" smtClean="0">
                  <a:solidFill>
                    <a:schemeClr val="tx1"/>
                  </a:solidFill>
                </a:rPr>
                <a:t>TP-23 to TP-27 </a:t>
              </a:r>
            </a:p>
            <a:p>
              <a:pPr algn="ctr"/>
              <a:r>
                <a:rPr lang="en-US" sz="3200" b="1" dirty="0" smtClean="0">
                  <a:solidFill>
                    <a:srgbClr val="C00000"/>
                  </a:solidFill>
                </a:rPr>
                <a:t>Day 1, 14:30 –16:40 </a:t>
              </a:r>
              <a:r>
                <a:rPr lang="en-US" sz="3200" b="1" dirty="0" err="1" smtClean="0">
                  <a:solidFill>
                    <a:srgbClr val="C00000"/>
                  </a:solidFill>
                </a:rPr>
                <a:t>Hrs</a:t>
              </a:r>
              <a:endParaRPr lang="en-US" sz="3200" dirty="0" smtClean="0">
                <a:solidFill>
                  <a:srgbClr val="C000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533128" y="2342098"/>
              <a:ext cx="2062068" cy="1261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softEdge rad="12700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Lunch</a:t>
              </a:r>
              <a:endParaRPr lang="en-US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13:45–14:30 </a:t>
              </a:r>
              <a:r>
                <a:rPr lang="en-US" sz="2400" b="1" dirty="0" smtClean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Hrs.</a:t>
              </a:r>
              <a:endPara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Left Arrow 25"/>
          <p:cNvSpPr/>
          <p:nvPr/>
        </p:nvSpPr>
        <p:spPr>
          <a:xfrm>
            <a:off x="664102" y="4948584"/>
            <a:ext cx="646333" cy="708196"/>
          </a:xfrm>
          <a:prstGeom prst="lef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486908" y="3255175"/>
            <a:ext cx="4982680" cy="198462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Metallurgy of Light </a:t>
            </a:r>
            <a:r>
              <a:rPr lang="en-US" sz="2800" b="1" dirty="0" smtClean="0">
                <a:solidFill>
                  <a:srgbClr val="C00000"/>
                </a:solidFill>
              </a:rPr>
              <a:t>Weight 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Non-Ferrous Alloys</a:t>
            </a:r>
          </a:p>
          <a:p>
            <a:pPr algn="ctr"/>
            <a:r>
              <a:rPr lang="en-US" altLang="en-US" sz="3200" b="1" dirty="0" smtClean="0">
                <a:solidFill>
                  <a:schemeClr val="tx1"/>
                </a:solidFill>
              </a:rPr>
              <a:t>Session-II B / </a:t>
            </a:r>
            <a:r>
              <a:rPr lang="en-US" sz="3200" b="1" dirty="0" smtClean="0">
                <a:solidFill>
                  <a:schemeClr val="tx1"/>
                </a:solidFill>
              </a:rPr>
              <a:t>TP-28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to TP 32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</a:rPr>
              <a:t>Day 1, 14:30 –16:40 </a:t>
            </a:r>
            <a:r>
              <a:rPr lang="en-US" sz="3200" b="1" dirty="0" err="1">
                <a:solidFill>
                  <a:srgbClr val="C00000"/>
                </a:solidFill>
              </a:rPr>
              <a:t>Hrs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37235" y="5237341"/>
            <a:ext cx="1811529" cy="138499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 Break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15:40–16:00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Hrs.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97599" y="818095"/>
            <a:ext cx="2062068" cy="12003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127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Inauguartion</a:t>
            </a:r>
            <a:endParaRPr lang="en-US" sz="24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09:30-11:00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Hrs.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642677" y="3574364"/>
            <a:ext cx="1904391" cy="15777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BTTD </a:t>
            </a:r>
          </a:p>
          <a:p>
            <a:pPr lvl="0"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38" name="Left Arrow 37"/>
          <p:cNvSpPr/>
          <p:nvPr/>
        </p:nvSpPr>
        <p:spPr>
          <a:xfrm>
            <a:off x="626524" y="2810234"/>
            <a:ext cx="648309" cy="728287"/>
          </a:xfrm>
          <a:prstGeom prst="lef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eft Arrow 43"/>
          <p:cNvSpPr/>
          <p:nvPr/>
        </p:nvSpPr>
        <p:spPr>
          <a:xfrm rot="10800000">
            <a:off x="11953159" y="4950109"/>
            <a:ext cx="646333" cy="730735"/>
          </a:xfrm>
          <a:prstGeom prst="lef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Arrow 44"/>
          <p:cNvSpPr/>
          <p:nvPr/>
        </p:nvSpPr>
        <p:spPr>
          <a:xfrm rot="10800000">
            <a:off x="11943574" y="2766001"/>
            <a:ext cx="646333" cy="681380"/>
          </a:xfrm>
          <a:prstGeom prst="lef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8025" y="99407"/>
            <a:ext cx="2451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BTTD 2019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14112" y="60812"/>
            <a:ext cx="3100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Sept 5-6,2019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972776" y="7537075"/>
            <a:ext cx="4802246" cy="180235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Industrial Problem Solving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(IPS 2.0)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</a:rPr>
              <a:t>Day </a:t>
            </a:r>
            <a:r>
              <a:rPr lang="en-US" sz="2800" b="1" u="sng" dirty="0">
                <a:solidFill>
                  <a:srgbClr val="C00000"/>
                </a:solidFill>
              </a:rPr>
              <a:t>2</a:t>
            </a:r>
            <a:r>
              <a:rPr lang="en-US" sz="2800" b="1" u="sng" dirty="0" smtClean="0">
                <a:solidFill>
                  <a:srgbClr val="C00000"/>
                </a:solidFill>
              </a:rPr>
              <a:t>, 06</a:t>
            </a:r>
            <a:r>
              <a:rPr lang="en-US" sz="2800" b="1" u="sng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b="1" u="sng" dirty="0" smtClean="0">
                <a:solidFill>
                  <a:srgbClr val="C00000"/>
                </a:solidFill>
              </a:rPr>
              <a:t> July, 2019</a:t>
            </a:r>
            <a:r>
              <a:rPr lang="en-US" sz="2800" u="sng" dirty="0" smtClean="0">
                <a:solidFill>
                  <a:srgbClr val="C00000"/>
                </a:solidFill>
              </a:rPr>
              <a:t>,</a:t>
            </a:r>
            <a:r>
              <a:rPr lang="en-US" sz="2800" u="sng" dirty="0" smtClean="0"/>
              <a:t> </a:t>
            </a:r>
            <a:r>
              <a:rPr lang="en-US" sz="2800" b="1" u="sng" dirty="0" smtClean="0">
                <a:solidFill>
                  <a:srgbClr val="C00000"/>
                </a:solidFill>
              </a:rPr>
              <a:t>Time 14:30 to 16:30 </a:t>
            </a:r>
            <a:r>
              <a:rPr lang="en-US" sz="2800" b="1" u="sng" dirty="0" err="1" smtClean="0">
                <a:solidFill>
                  <a:srgbClr val="C00000"/>
                </a:solidFill>
              </a:rPr>
              <a:t>Hrs</a:t>
            </a:r>
            <a:endParaRPr lang="en-US" sz="2800" b="1" u="sng" dirty="0" smtClean="0">
              <a:solidFill>
                <a:srgbClr val="C00000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634026" y="7596564"/>
            <a:ext cx="4802246" cy="171879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3" tIns="14467" rIns="28933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e-Poster Presentations (</a:t>
            </a:r>
            <a:r>
              <a:rPr lang="en-US" sz="28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E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 1 to EP 20)</a:t>
            </a:r>
          </a:p>
          <a:p>
            <a:pPr algn="ctr"/>
            <a:r>
              <a:rPr lang="en-US" sz="2800" b="1" u="sng" dirty="0" smtClean="0">
                <a:solidFill>
                  <a:srgbClr val="C00000"/>
                </a:solidFill>
              </a:rPr>
              <a:t>Day 1, 05</a:t>
            </a:r>
            <a:r>
              <a:rPr lang="en-US" sz="2800" b="1" u="sng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b="1" u="sng" dirty="0" smtClean="0">
                <a:solidFill>
                  <a:srgbClr val="C00000"/>
                </a:solidFill>
              </a:rPr>
              <a:t> July, 2019</a:t>
            </a:r>
            <a:r>
              <a:rPr lang="en-US" sz="2800" u="sng" dirty="0" smtClean="0">
                <a:solidFill>
                  <a:srgbClr val="C00000"/>
                </a:solidFill>
              </a:rPr>
              <a:t>,</a:t>
            </a:r>
            <a:r>
              <a:rPr lang="en-US" sz="2800" u="sng" dirty="0" smtClean="0"/>
              <a:t> </a:t>
            </a:r>
            <a:r>
              <a:rPr lang="en-US" sz="2800" b="1" u="sng" dirty="0" smtClean="0">
                <a:solidFill>
                  <a:srgbClr val="C00000"/>
                </a:solidFill>
              </a:rPr>
              <a:t>Time 11:15 to 13:35 </a:t>
            </a:r>
            <a:r>
              <a:rPr lang="en-US" sz="2800" b="1" u="sng" dirty="0" err="1" smtClean="0">
                <a:solidFill>
                  <a:srgbClr val="C00000"/>
                </a:solidFill>
              </a:rPr>
              <a:t>Hrs</a:t>
            </a:r>
            <a:endParaRPr lang="en-US" sz="2800" b="1" u="sng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1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1594</TotalTime>
  <Words>188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Microsoft YaHei</vt:lpstr>
      <vt:lpstr>Arial</vt:lpstr>
      <vt:lpstr>Arial Rounded MT Bold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Krishna</dc:creator>
  <cp:lastModifiedBy>Ashok K</cp:lastModifiedBy>
  <cp:revision>48</cp:revision>
  <cp:lastPrinted>2019-08-29T05:17:05Z</cp:lastPrinted>
  <dcterms:created xsi:type="dcterms:W3CDTF">2018-06-28T11:01:58Z</dcterms:created>
  <dcterms:modified xsi:type="dcterms:W3CDTF">2019-08-30T08:33:09Z</dcterms:modified>
</cp:coreProperties>
</file>